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73"/>
  </p:handoutMasterIdLst>
  <p:sldIdLst>
    <p:sldId id="257" r:id="rId3"/>
    <p:sldId id="467" r:id="rId4"/>
    <p:sldId id="268" r:id="rId6"/>
    <p:sldId id="295" r:id="rId7"/>
    <p:sldId id="269" r:id="rId8"/>
    <p:sldId id="261" r:id="rId9"/>
    <p:sldId id="272" r:id="rId10"/>
    <p:sldId id="270" r:id="rId11"/>
    <p:sldId id="271" r:id="rId12"/>
    <p:sldId id="344" r:id="rId13"/>
    <p:sldId id="342" r:id="rId14"/>
    <p:sldId id="464" r:id="rId15"/>
    <p:sldId id="459" r:id="rId16"/>
    <p:sldId id="460" r:id="rId17"/>
    <p:sldId id="461" r:id="rId18"/>
    <p:sldId id="462" r:id="rId19"/>
    <p:sldId id="463" r:id="rId20"/>
    <p:sldId id="465" r:id="rId21"/>
    <p:sldId id="455" r:id="rId22"/>
    <p:sldId id="456" r:id="rId23"/>
    <p:sldId id="352" r:id="rId24"/>
    <p:sldId id="473" r:id="rId25"/>
    <p:sldId id="474" r:id="rId26"/>
    <p:sldId id="475" r:id="rId27"/>
    <p:sldId id="356" r:id="rId28"/>
    <p:sldId id="393" r:id="rId29"/>
    <p:sldId id="355" r:id="rId30"/>
    <p:sldId id="395" r:id="rId31"/>
    <p:sldId id="396" r:id="rId32"/>
    <p:sldId id="476" r:id="rId33"/>
    <p:sldId id="477" r:id="rId34"/>
    <p:sldId id="580" r:id="rId35"/>
    <p:sldId id="599" r:id="rId36"/>
    <p:sldId id="581" r:id="rId37"/>
    <p:sldId id="582" r:id="rId38"/>
    <p:sldId id="583" r:id="rId39"/>
    <p:sldId id="585" r:id="rId40"/>
    <p:sldId id="584" r:id="rId41"/>
    <p:sldId id="586" r:id="rId42"/>
    <p:sldId id="587" r:id="rId43"/>
    <p:sldId id="588" r:id="rId44"/>
    <p:sldId id="589" r:id="rId45"/>
    <p:sldId id="593" r:id="rId46"/>
    <p:sldId id="594" r:id="rId47"/>
    <p:sldId id="595" r:id="rId48"/>
    <p:sldId id="596" r:id="rId49"/>
    <p:sldId id="590" r:id="rId50"/>
    <p:sldId id="591" r:id="rId51"/>
    <p:sldId id="598" r:id="rId52"/>
    <p:sldId id="601" r:id="rId53"/>
    <p:sldId id="592" r:id="rId54"/>
    <p:sldId id="600" r:id="rId55"/>
    <p:sldId id="297" r:id="rId56"/>
    <p:sldId id="317" r:id="rId57"/>
    <p:sldId id="318" r:id="rId58"/>
    <p:sldId id="321" r:id="rId59"/>
    <p:sldId id="322" r:id="rId60"/>
    <p:sldId id="324" r:id="rId61"/>
    <p:sldId id="330" r:id="rId62"/>
    <p:sldId id="326" r:id="rId63"/>
    <p:sldId id="327" r:id="rId64"/>
    <p:sldId id="341" r:id="rId65"/>
    <p:sldId id="331" r:id="rId66"/>
    <p:sldId id="338" r:id="rId67"/>
    <p:sldId id="339" r:id="rId68"/>
    <p:sldId id="337" r:id="rId69"/>
    <p:sldId id="325" r:id="rId70"/>
    <p:sldId id="260" r:id="rId71"/>
    <p:sldId id="258" r:id="rId72"/>
  </p:sldIdLst>
  <p:sldSz cx="12192000" cy="6858000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gs" Target="tags/tag1.xml"/><Relationship Id="rId77" Type="http://schemas.openxmlformats.org/officeDocument/2006/relationships/commentAuthors" Target="commentAuthors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webpack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babel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97305" y="1109345"/>
            <a:ext cx="8768080" cy="13976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一：</a:t>
            </a: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55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（按需加载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插件）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、</a:t>
            </a:r>
            <a:r>
              <a:rPr lang="zh-CN" altLang="en-US" sz="21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659573"/>
            <a:ext cx="9991725" cy="34137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但是，其中并不是因为ant-design0.10.0到0.11.0之间进行了某种破坏性更新，而是因为在ant-design的0.10.0版本发布的同时，ant-design创建babel-plugin-antd仓库（也就是现在的babel-plugin-import），然后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0715" y="1930718"/>
            <a:ext cx="11247120" cy="2513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3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billd-html-webpack-plugin，</a:t>
            </a:r>
            <a:r>
              <a:rPr lang="zh-CN" altLang="en-US" sz="3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给项目注入构建信息</a:t>
            </a:r>
            <a:endParaRPr lang="zh-CN" altLang="en-US" sz="35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3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babel-plugin-import-billd，按需加载插件</a:t>
            </a:r>
            <a:endParaRPr lang="zh-CN" altLang="en-US" sz="35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3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ldcloud-deploy，部署脚本</a:t>
            </a:r>
            <a:endParaRPr lang="zh-CN" altLang="en-US" sz="35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，最终的打包体积的一样的，构建时间理论上其实也是基本一样的（多构建几次的平均时间其实是差不多的，但是我测试没有构建几次，只是构建了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，最终的打包体积比之前没使用的时候小了非常多，并且构建时间也减少了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很多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2700" y="1630045"/>
            <a:ext cx="8679815" cy="35985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一：项目部署脚本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endParaRPr lang="en-US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endParaRPr lang="en-US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二：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自定义插件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1. 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注入项目信息插件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2. 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打印调试地址插件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三：</a:t>
            </a: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babel</a:t>
            </a: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自定义插件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babel-plugin-import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3604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了，但是还是完整了打包了整个组件库，这是因为入口文件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到了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ant-design-vue1.3.4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</a:t>
            </a:r>
            <a:r>
              <a:rPr lang="zh-CN" sz="2400" b="1" dirty="0" smtClean="0">
                <a:ea typeface="宋体" pitchFamily="2" charset="-122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入口文件不一样，那意味着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78890" y="875665"/>
            <a:ext cx="989774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80" y="15513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的作用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2095" y="4171316"/>
            <a:ext cx="745299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引用：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https://webpack.docschina.org/guides/tree-shaking/#clarifying-tree-shaking-and-sideeffects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84998" y="2533973"/>
            <a:ext cx="7285416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一：项目部署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AutoNum type="arabicPeriod"/>
            </a:pP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463232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源码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463232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8752840" cy="2574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可以看到，其实这个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组件其实的入口文件其实可以理解为就是导出了AlertProps和Alert这两个对象（当然了截图其实不够详细，你可以拉组件库源码下来对比），并且，这个Alert组件的入口文件（也就是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alert/index.js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）并没有引入样式文件，它的样式其实是和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逻辑分开的，这点其实借鉴了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endParaRPr lang="en-US" altLang="zh-CN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37510" y="551180"/>
            <a:ext cx="580199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起因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2010" y="1256348"/>
            <a:ext cx="10507345" cy="4891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目前的项目部署上线过程（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</a:t>
            </a: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nuxt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项目为例）：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200150" lvl="1" indent="-7429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本地打包。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1" indent="-7429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将本地打包的静态文件上传（更新）到对应的</a:t>
            </a: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oss/obs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路径。</a:t>
            </a:r>
            <a:endParaRPr lang="en-US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1" indent="-7429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将本地打包的静态文件以及一些必备的文件（</a:t>
            </a: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nuxt.config.js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package.json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、ecosystem.config.js等等）上传（更新）到对应的服务器路径。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1" indent="-7429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进入对应的服务器路径，重新安装依赖（如果本地的改动没有影响依赖可忽略），然后重启对应的</a:t>
            </a: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pm2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进程。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不同项目部署的服务器、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路径都不一样，每次部署都要找对应的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手动操作，容易出现失误，比如本地开发的时候，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用入了一个新的第三方插件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aaa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，在部署的时候忘了更新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对应服务器的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package.json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，就可能导致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报错找不到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aaa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即使改的东西少，但也需要走完所有流程，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繁琐。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1335" y="2258695"/>
            <a:ext cx="8768080" cy="13976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一：</a:t>
            </a: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55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（按需加载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插件）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46175" y="2324735"/>
            <a:ext cx="996315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+mj-ea"/>
              <a:buNone/>
            </a:pP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二：</a:t>
            </a: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billd-html-webpack-plugin</a:t>
            </a:r>
            <a:endParaRPr lang="zh-CN" altLang="en-US" sz="4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110000"/>
              </a:lnSpc>
              <a:buFont typeface="+mj-ea"/>
              <a:buNone/>
            </a:pPr>
            <a:r>
              <a:rPr lang="zh-CN" altLang="en-US" sz="3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webpack/vite/rollup</a:t>
            </a:r>
            <a:r>
              <a:rPr lang="zh-CN" altLang="en-US" sz="3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自定义插件）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84998" y="2495556"/>
            <a:ext cx="7285416" cy="13976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三：ldcloud-deploy</a:t>
            </a:r>
            <a:endParaRPr lang="zh-CN" altLang="en-US" sz="55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>
              <a:buNone/>
            </a:pPr>
            <a:r>
              <a:rPr lang="zh-CN" altLang="en-US" sz="3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（部署脚本）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8518</Words>
  <Application>WPS 演示</Application>
  <PresentationFormat>宽屏</PresentationFormat>
  <Paragraphs>547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汉仪书宋二KW</vt:lpstr>
      <vt:lpstr>汉仪中黑KW</vt:lpstr>
      <vt:lpstr>宋体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333</cp:revision>
  <dcterms:created xsi:type="dcterms:W3CDTF">2023-02-12T11:30:33Z</dcterms:created>
  <dcterms:modified xsi:type="dcterms:W3CDTF">2023-02-12T11:30:33Z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7E4DA544396A598DD9CDE86332997E5A_43</vt:lpwstr>
  </property>
  <property fmtid="{D5CDD505-2E9C-101B-9397-08002B2CF9AE}" pid="3" name="KSOProductBuildVer">
    <vt:lpwstr>2052-5.2.0.7734</vt:lpwstr>
  </property>
</Properties>
</file>